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9" r:id="rId3"/>
    <p:sldId id="260" r:id="rId4"/>
    <p:sldId id="262" r:id="rId5"/>
    <p:sldId id="263" r:id="rId6"/>
    <p:sldId id="261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7"/>
    <p:restoredTop sz="92361"/>
  </p:normalViewPr>
  <p:slideViewPr>
    <p:cSldViewPr snapToGrid="0" snapToObjects="1">
      <p:cViewPr varScale="1">
        <p:scale>
          <a:sx n="94" d="100"/>
          <a:sy n="94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94093-1880-1F4E-8B12-FAC93FE859B3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F3BD5-2F36-B54B-B4D3-22BA1B5CE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09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8F3BD5-2F36-B54B-B4D3-22BA1B5CE2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5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391F-7F75-CA47-9024-A8EF224C8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EC9C98-F095-5449-A917-52F5FC016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B88EF-B717-1C4C-B909-502A8F09C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CD24-68D0-7742-A15E-A78F713E5E73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AA173-149A-F240-862E-53D8D7F6C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67A1A-29CB-DB42-9B08-FDC06642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55C3-4203-6E48-B03D-76E819096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9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43635-BC8A-D040-A05D-A2E0EB7A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91166-B890-1D43-ACAD-F9F1FC6BE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58311-265C-A84B-9035-5D791AB28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CD24-68D0-7742-A15E-A78F713E5E73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67A33-1919-3B4F-BA56-E92CA6BB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22D70-09E4-8949-90AB-A37A29ED8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55C3-4203-6E48-B03D-76E819096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9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C68228-AE4D-0345-BAAD-F567851C5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E93670-BC90-5740-84CC-F87501663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E036B-BF29-7C48-8CB4-1D0646536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CD24-68D0-7742-A15E-A78F713E5E73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3A54E-7940-8043-9260-278D5C1D2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F2879-32AB-4A44-9EB0-3644AF9D8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55C3-4203-6E48-B03D-76E819096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8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62861-0DD0-4D44-B641-2616CBDE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C1917-F63E-004A-95E0-55065EE4A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3B067-5A88-8543-9176-2810D89AC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CD24-68D0-7742-A15E-A78F713E5E73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076D9-C2C8-5448-BCE8-70D45AFCB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B9D78-5337-6B4B-806A-71F583FA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55C3-4203-6E48-B03D-76E819096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24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94D5-718C-994D-98F7-EB5B8B0C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7A5DE-281B-754B-A1F8-3EBB36BBB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40861-0BDB-A84A-8630-7C27A625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CD24-68D0-7742-A15E-A78F713E5E73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8ACBC-148F-444B-ADC3-199CFEFA2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F48A1-FE13-4844-924C-1BE8F1FF4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55C3-4203-6E48-B03D-76E819096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0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63AC5-5524-9145-AD27-002EEE62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A7635-F486-4F43-A3BF-D19ED5FAE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9BC0D-CEC0-5546-AE3B-76AF7E565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0A3D1-FAD6-334E-A13C-ED40C60B3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CD24-68D0-7742-A15E-A78F713E5E73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EB4DA-4555-014D-B997-ACE215E46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BFC26-165B-4D43-A308-C9BAE242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55C3-4203-6E48-B03D-76E819096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A7FEA-977A-C24B-AD46-128BD7C1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2D652-F11F-BD4F-8444-3EAA001E9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1B5AC-7EE9-3E46-B253-3E2E0949E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D9B503-0BC2-174E-82C9-8C39EE0D15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287BBA-E36C-8A4E-BC13-77FE5E3DB9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76FB0B-5EDC-164B-9142-6C459AC3E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CD24-68D0-7742-A15E-A78F713E5E73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4C629-D78D-E84E-B275-D638B1A7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663534-99EE-294B-A7FB-ADC552C5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55C3-4203-6E48-B03D-76E819096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96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33C5D-35BE-A645-814A-1F2C787C0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7F5454-84A0-6E45-9332-09087B2CD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CD24-68D0-7742-A15E-A78F713E5E73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09246-758D-6643-83B3-D3203ABD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81E0B-0CA5-A24B-A68F-60861E8E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55C3-4203-6E48-B03D-76E819096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91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A88325-2F93-2344-B290-1DD4DCD56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CD24-68D0-7742-A15E-A78F713E5E73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A45D05-6F34-3348-9316-D3EC16D6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0413-50DC-0846-A71D-840F06CEF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55C3-4203-6E48-B03D-76E819096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6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C5DEF-737B-D34C-BD4C-12954935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9EEC1-A890-6342-AA90-38D7DA3AA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DC2FA-A509-1D43-B8CC-EB843263A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2039E7-6D3A-E848-9521-519BD915F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CD24-68D0-7742-A15E-A78F713E5E73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B0917-A038-2841-86D3-3D68E2C46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F87C7-C4EC-0245-9212-66153CD1B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55C3-4203-6E48-B03D-76E819096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0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C3E78-7E2C-BB46-970A-7C254B0B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FE5E9C-3457-9D40-A7CB-9C392A406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255CC-8149-FE4D-A950-B4E36F948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D1BF4-A249-0440-B323-9B752DF3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2CD24-68D0-7742-A15E-A78F713E5E73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1ED0-00B8-5D45-810F-311016BF4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2EFB4-2617-2947-BDAD-33D2EC0A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D55C3-4203-6E48-B03D-76E819096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50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CD502B-C400-CE46-8019-2817C2AD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1D6D9-6DD6-894A-95D5-CA577D193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AE3A6-E1FF-014F-BF91-4F8FDA85E6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2CD24-68D0-7742-A15E-A78F713E5E73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1562A-5651-184A-808E-68CFA9D160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74E79-1681-AE4C-BC91-8CD89D693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D55C3-4203-6E48-B03D-76E819096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66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mason.gmu.edu/~bkil/IT331/Project1/index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9A4D96-BB14-4746-9364-281A11302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5538" y="2161619"/>
            <a:ext cx="7980923" cy="1496649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Canis Lupus </a:t>
            </a:r>
            <a:r>
              <a:rPr lang="en-US" sz="5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Familiaris</a:t>
            </a:r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(Dog)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446E72-DC44-CC46-863C-F997A4939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948056"/>
            <a:ext cx="6096000" cy="830134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Brianna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Kil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53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0877-8B7A-3542-AF3F-6071E198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4" name="Content Placeholder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A209CFD-2C10-3D4E-B9E1-356CEA2B9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00" r="9853" b="7083"/>
          <a:stretch/>
        </p:blipFill>
        <p:spPr>
          <a:xfrm>
            <a:off x="1809750" y="1690688"/>
            <a:ext cx="8572500" cy="507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5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0B509-A50C-844C-B760-F5CD3314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facts.html</a:t>
            </a:r>
            <a:endParaRPr lang="en-US" dirty="0"/>
          </a:p>
        </p:txBody>
      </p:sp>
      <p:pic>
        <p:nvPicPr>
          <p:cNvPr id="10" name="Content Placeholder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D87B159-25C9-5541-A23D-CAD659EFC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405" y="1576776"/>
            <a:ext cx="8667190" cy="4809193"/>
          </a:xfrm>
        </p:spPr>
      </p:pic>
    </p:spTree>
    <p:extLst>
      <p:ext uri="{BB962C8B-B14F-4D97-AF65-F5344CB8AC3E}">
        <p14:creationId xmlns:p14="http://schemas.microsoft.com/office/powerpoint/2010/main" val="2698210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0B509-A50C-844C-B760-F5CD3314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breeds.html</a:t>
            </a:r>
            <a:endParaRPr lang="en-US" dirty="0"/>
          </a:p>
        </p:txBody>
      </p:sp>
      <p:pic>
        <p:nvPicPr>
          <p:cNvPr id="7" name="Content Placeholder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316080D-2A85-ED41-B8B8-D35A343A2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916" y="1689100"/>
            <a:ext cx="8640168" cy="4803775"/>
          </a:xfrm>
        </p:spPr>
      </p:pic>
    </p:spTree>
    <p:extLst>
      <p:ext uri="{BB962C8B-B14F-4D97-AF65-F5344CB8AC3E}">
        <p14:creationId xmlns:p14="http://schemas.microsoft.com/office/powerpoint/2010/main" val="4227913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0B509-A50C-844C-B760-F5CD3314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thingsToKnow.html</a:t>
            </a:r>
            <a:endParaRPr lang="en-US" dirty="0"/>
          </a:p>
        </p:txBody>
      </p:sp>
      <p:pic>
        <p:nvPicPr>
          <p:cNvPr id="7" name="Content Placeholder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02198EBB-CEB6-164C-A148-31A0F0059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680" y="1576790"/>
            <a:ext cx="8788639" cy="4844239"/>
          </a:xfrm>
        </p:spPr>
      </p:pic>
    </p:spTree>
    <p:extLst>
      <p:ext uri="{BB962C8B-B14F-4D97-AF65-F5344CB8AC3E}">
        <p14:creationId xmlns:p14="http://schemas.microsoft.com/office/powerpoint/2010/main" val="3027319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0B509-A50C-844C-B760-F5CD3314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gallery.html</a:t>
            </a:r>
            <a:endParaRPr lang="en-US" dirty="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63FF9BA-B633-884A-90BF-A44C59F8A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6056" y="1825624"/>
            <a:ext cx="8819887" cy="4875213"/>
          </a:xfrm>
        </p:spPr>
      </p:pic>
    </p:spTree>
    <p:extLst>
      <p:ext uri="{BB962C8B-B14F-4D97-AF65-F5344CB8AC3E}">
        <p14:creationId xmlns:p14="http://schemas.microsoft.com/office/powerpoint/2010/main" val="2330416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B0000-6483-3F44-B5BE-320798F6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Let’s move on to the demonstration!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C1004-1A82-504E-9E9C-5120138A4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http://mason.gmu.edu/~bkil/IT331/Project1/index.html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893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5636</TotalTime>
  <Words>49</Words>
  <Application>Microsoft Macintosh PowerPoint</Application>
  <PresentationFormat>Widescreen</PresentationFormat>
  <Paragraphs>10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Canis Lupus Familiaris (Dog)</vt:lpstr>
      <vt:lpstr>index.html</vt:lpstr>
      <vt:lpstr>facts.html</vt:lpstr>
      <vt:lpstr>breeds.html</vt:lpstr>
      <vt:lpstr>thingsToKnow.html</vt:lpstr>
      <vt:lpstr>gallery.html</vt:lpstr>
      <vt:lpstr>Let’s move on to the demonstration!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Canis Lupus Familiaris (Dog)</dc:title>
  <dc:creator>Brianna Kil</dc:creator>
  <cp:lastModifiedBy>Brianna Kil</cp:lastModifiedBy>
  <cp:revision>3</cp:revision>
  <dcterms:created xsi:type="dcterms:W3CDTF">2021-11-26T00:30:43Z</dcterms:created>
  <dcterms:modified xsi:type="dcterms:W3CDTF">2021-12-02T03:46:35Z</dcterms:modified>
</cp:coreProperties>
</file>